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FA7130-8B31-9947-8EE0-4FC2937657E7}" v="2" dt="2026-04-17T07:17:02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7:02.382" v="31"/>
      <pc:docMkLst>
        <pc:docMk/>
      </pc:docMkLst>
      <pc:sldChg chg="del">
        <pc:chgData name="Hanne Liv Gryting" userId="d55e2bfa-772b-47b3-a105-54a9f5c6fbde" providerId="ADAL" clId="{F047557D-4E65-51B3-8759-A83AB81584A5}" dt="2026-04-17T06:23:28.555" v="18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23:22.574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3:22.574" v="9"/>
          <ac:picMkLst>
            <pc:docMk/>
            <pc:sldMk cId="2433374918" sldId="257"/>
            <ac:picMk id="2" creationId="{89783766-C027-4C6F-F516-31DC918870F2}"/>
          </ac:picMkLst>
        </pc:picChg>
      </pc:sldChg>
      <pc:sldChg chg="del">
        <pc:chgData name="Hanne Liv Gryting" userId="d55e2bfa-772b-47b3-a105-54a9f5c6fbde" providerId="ADAL" clId="{F047557D-4E65-51B3-8759-A83AB81584A5}" dt="2026-04-17T06:23:28.556" v="19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3:28.554" v="17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17T07:17:02.382" v="31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7:02.382" v="31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23:28.557" v="20" actId="2696"/>
        <pc:sldMkLst>
          <pc:docMk/>
          <pc:sldMk cId="791775924" sldId="263"/>
        </pc:sldMkLst>
      </pc:sldChg>
      <pc:sldChg chg="new ord">
        <pc:chgData name="Hanne Liv Gryting" userId="d55e2bfa-772b-47b3-a105-54a9f5c6fbde" providerId="ADAL" clId="{F047557D-4E65-51B3-8759-A83AB81584A5}" dt="2026-04-17T06:23:43.944" v="29" actId="20578"/>
        <pc:sldMkLst>
          <pc:docMk/>
          <pc:sldMk cId="4020727621" sldId="263"/>
        </pc:sldMkLst>
      </pc:sldChg>
      <pc:sldChg chg="del">
        <pc:chgData name="Hanne Liv Gryting" userId="d55e2bfa-772b-47b3-a105-54a9f5c6fbde" providerId="ADAL" clId="{F047557D-4E65-51B3-8759-A83AB81584A5}" dt="2026-04-17T06:23:28.560" v="23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23:37.207" v="27" actId="680"/>
        <pc:sldMkLst>
          <pc:docMk/>
          <pc:sldMk cId="3633313535" sldId="264"/>
        </pc:sldMkLst>
      </pc:sldChg>
      <pc:sldChg chg="new ord">
        <pc:chgData name="Hanne Liv Gryting" userId="d55e2bfa-772b-47b3-a105-54a9f5c6fbde" providerId="ADAL" clId="{F047557D-4E65-51B3-8759-A83AB81584A5}" dt="2026-04-17T06:23:46.012" v="30" actId="20578"/>
        <pc:sldMkLst>
          <pc:docMk/>
          <pc:sldMk cId="1101000177" sldId="265"/>
        </pc:sldMkLst>
      </pc:sldChg>
      <pc:sldChg chg="del">
        <pc:chgData name="Hanne Liv Gryting" userId="d55e2bfa-772b-47b3-a105-54a9f5c6fbde" providerId="ADAL" clId="{F047557D-4E65-51B3-8759-A83AB81584A5}" dt="2026-04-17T06:23:28.551" v="14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23:28.552" v="15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3:28.558" v="2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3:28.553" v="16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3:28.563" v="25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3:28.549" v="12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3:28.550" v="13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3:28.562" v="24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3:28.559" v="22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3:28.543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3:28.548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3:12.210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3:12.210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22:50.611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3:12.210" v="8" actId="14100"/>
            <ac:picMkLst>
              <pc:docMk/>
              <pc:sldMasterMk cId="3838146109" sldId="2147483648"/>
              <pc:sldLayoutMk cId="53344019" sldId="2147483696"/>
              <ac:picMk id="4" creationId="{40D2C011-4395-9584-011F-25360A8B330E}"/>
            </ac:picMkLst>
          </pc:picChg>
          <pc:picChg chg="del">
            <ac:chgData name="Hanne Liv Gryting" userId="d55e2bfa-772b-47b3-a105-54a9f5c6fbde" providerId="ADAL" clId="{F047557D-4E65-51B3-8759-A83AB81584A5}" dt="2026-04-17T06:22:49.690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2:51.483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2:52.264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22:53.866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40D2C011-4395-9584-011F-25360A8B3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2C80245E-3007-F4C5-504C-5DC2C4F9158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A40FE09C-3B60-725C-D598-D4BFA7355A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4" name="Bilde 33">
            <a:extLst>
              <a:ext uri="{FF2B5EF4-FFF2-40B4-BE49-F238E27FC236}">
                <a16:creationId xmlns:a16="http://schemas.microsoft.com/office/drawing/2014/main" id="{D06F12DF-F5B9-7FC4-35E0-52B004758D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12C4CA18-CD18-A04B-D7B9-7BD04DE4BC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1CA8FDE0-EDBD-0640-4836-DC085CA194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56428610-2258-4690-1E70-8A69F7011D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3361F787-6300-407B-1F64-84C54C4425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A12A3F24-667C-3DE8-7BC7-87A5CCA2CD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EA479ED0-8D40-EE2A-8166-F95571BC40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E1F99DF3-9C0F-C6EE-1BCD-E58C3C14CD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84E4607C-0E9A-5EB6-B5D3-7908073FB2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CAE8947F-F17B-5B79-375D-C392CD27A8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8EA0CD70-FBB9-E556-21EF-700E9B5EEE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9DF825D-6F03-07CF-CAE9-E71FBB968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5CAB45D3-129B-C55B-6BC0-9FD4A59A58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5AEEE46F-463D-A041-548B-F7C409399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250B9746-A8E6-FB6F-56D2-340E343963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A7463249-17CA-B575-08CE-4DA8417376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68BDCA18-D12D-2F0F-5246-FF08E55AE1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A8E4271C-0253-17E3-DFFF-F9ED9756DA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F11CEE80-17D5-48E4-4661-C3E729D8C2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6" name="Bilde 35">
            <a:extLst>
              <a:ext uri="{FF2B5EF4-FFF2-40B4-BE49-F238E27FC236}">
                <a16:creationId xmlns:a16="http://schemas.microsoft.com/office/drawing/2014/main" id="{C4D72946-5A66-8E68-0111-F3BA90CBD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9506FFF7-45D8-E221-F927-3DAD6BDF27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A06D640C-E5AB-8025-109F-3982A3E216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09E8AC9A-B78C-4D7B-28ED-9BFCD18F08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0474F4FB-6014-79A0-2680-62A0C7E8F5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676976DB-1627-FF81-878C-6DDF749838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59F4D3F6-AE7A-A901-98F8-ED638B2235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8" name="Bilde 37">
            <a:extLst>
              <a:ext uri="{FF2B5EF4-FFF2-40B4-BE49-F238E27FC236}">
                <a16:creationId xmlns:a16="http://schemas.microsoft.com/office/drawing/2014/main" id="{98BA9C84-D242-F128-B7A3-9F5A2EE0D1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E6E62A7C-1D0A-A560-3E0B-8EC53574FE8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8B3E18A-AAA5-2C59-A92C-8D74AF347B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FC99F61-A5D7-5ECA-58A5-A757877126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20727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6D60B0C-1E61-EA1D-52C8-B7F878093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C22D49E-B363-F7C3-27D7-C518672C9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D02A30F8-121F-CE03-22C6-10B1C9877B0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01000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2139A05-C728-163C-3C06-087C99AF8A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CE2B023-135A-7C8B-C19E-5CBC3F0457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3313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783766-C027-4C6F-F516-31DC918870F2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DCC88C-42AF-41CF-A084-9E8845387A68}">
  <ds:schemaRefs>
    <ds:schemaRef ds:uri="30a71399-637f-4a89-8bae-72aa2dedfa27"/>
    <ds:schemaRef ds:uri="http://www.w3.org/XML/1998/namespace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7f71b5f3-c6b4-4442-86ee-8130fab3113a"/>
  </ds:schemaRefs>
</ds:datastoreItem>
</file>

<file path=customXml/itemProps2.xml><?xml version="1.0" encoding="utf-8"?>
<ds:datastoreItem xmlns:ds="http://schemas.openxmlformats.org/officeDocument/2006/customXml" ds:itemID="{2357E218-93CA-4E27-A56E-5B1A063FE9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D4C1E1-416A-4636-B044-F8B747AA2E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44</cp:revision>
  <dcterms:created xsi:type="dcterms:W3CDTF">2025-09-10T11:13:11Z</dcterms:created>
  <dcterms:modified xsi:type="dcterms:W3CDTF">2026-04-17T07:17:03Z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